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85A7-E80C-405C-BCEB-8B1A77786B7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C097-4FDA-4899-9F0A-1FA8A880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1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85A7-E80C-405C-BCEB-8B1A77786B7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C097-4FDA-4899-9F0A-1FA8A880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97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85A7-E80C-405C-BCEB-8B1A77786B7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C097-4FDA-4899-9F0A-1FA8A880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3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85A7-E80C-405C-BCEB-8B1A77786B7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C097-4FDA-4899-9F0A-1FA8A880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2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85A7-E80C-405C-BCEB-8B1A77786B7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C097-4FDA-4899-9F0A-1FA8A880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8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85A7-E80C-405C-BCEB-8B1A77786B7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C097-4FDA-4899-9F0A-1FA8A880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1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85A7-E80C-405C-BCEB-8B1A77786B7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C097-4FDA-4899-9F0A-1FA8A880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1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85A7-E80C-405C-BCEB-8B1A77786B7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C097-4FDA-4899-9F0A-1FA8A880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66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85A7-E80C-405C-BCEB-8B1A77786B7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C097-4FDA-4899-9F0A-1FA8A880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2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85A7-E80C-405C-BCEB-8B1A77786B7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C097-4FDA-4899-9F0A-1FA8A880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55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85A7-E80C-405C-BCEB-8B1A77786B7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C097-4FDA-4899-9F0A-1FA8A880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3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C85A7-E80C-405C-BCEB-8B1A77786B78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1C097-4FDA-4899-9F0A-1FA8A8800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0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While loops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8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We’ve seen many places where repetition is necessary in a problem.</a:t>
            </a:r>
          </a:p>
          <a:p>
            <a:r>
              <a:rPr lang="en-US" dirty="0" smtClean="0"/>
              <a:t>We’ve been using the for loop for that purpose</a:t>
            </a:r>
          </a:p>
          <a:p>
            <a:r>
              <a:rPr lang="en-US" dirty="0" smtClean="0"/>
              <a:t>For loops are called </a:t>
            </a:r>
            <a:r>
              <a:rPr lang="en-US" b="1" dirty="0" smtClean="0"/>
              <a:t>definite</a:t>
            </a:r>
            <a:r>
              <a:rPr lang="en-US" dirty="0" smtClean="0"/>
              <a:t> loops because we know how many times the loop needs to be executed</a:t>
            </a:r>
          </a:p>
          <a:p>
            <a:r>
              <a:rPr lang="en-US" dirty="0" smtClean="0"/>
              <a:t>There are situations where loops are needed but there is no way to determine ahead of time how many times they will run, this is an </a:t>
            </a:r>
            <a:r>
              <a:rPr lang="en-US" b="1" dirty="0" smtClean="0"/>
              <a:t>indefinite</a:t>
            </a:r>
            <a:r>
              <a:rPr lang="en-US" dirty="0" smtClean="0"/>
              <a:t> loop</a:t>
            </a:r>
          </a:p>
          <a:p>
            <a:r>
              <a:rPr lang="en-US" dirty="0" smtClean="0"/>
              <a:t>This is where a while loop becomes useful</a:t>
            </a:r>
          </a:p>
          <a:p>
            <a:r>
              <a:rPr lang="en-US" dirty="0" smtClean="0"/>
              <a:t>Anything that you can do with a for loop, you can do with an equivalent while loop</a:t>
            </a:r>
          </a:p>
          <a:p>
            <a:r>
              <a:rPr lang="en-US" dirty="0" smtClean="0"/>
              <a:t>There are things that can be done with a while which cannot be done with a for loop (at least, without using break!)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31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control a for loop you can use</a:t>
            </a:r>
          </a:p>
          <a:p>
            <a:pPr lvl="1"/>
            <a:r>
              <a:rPr lang="en-US" dirty="0" smtClean="0"/>
              <a:t>range function-  range(10) iterates the variable from 0 to 9</a:t>
            </a:r>
          </a:p>
          <a:p>
            <a:pPr lvl="1"/>
            <a:r>
              <a:rPr lang="en-US" dirty="0" smtClean="0"/>
              <a:t>a list-  for </a:t>
            </a:r>
            <a:r>
              <a:rPr lang="en-US" dirty="0" err="1" smtClean="0"/>
              <a:t>i</a:t>
            </a:r>
            <a:r>
              <a:rPr lang="en-US" dirty="0" smtClean="0"/>
              <a:t>  in [3, 9, 23, ‘a’, True]:  (</a:t>
            </a:r>
            <a:r>
              <a:rPr lang="en-US" dirty="0" err="1" smtClean="0"/>
              <a:t>i</a:t>
            </a:r>
            <a:r>
              <a:rPr lang="en-US" dirty="0" smtClean="0"/>
              <a:t> gets every value in the list in that order)</a:t>
            </a:r>
          </a:p>
          <a:p>
            <a:pPr lvl="1"/>
            <a:r>
              <a:rPr lang="en-US" dirty="0" smtClean="0"/>
              <a:t>a string-   for </a:t>
            </a:r>
            <a:r>
              <a:rPr lang="en-US" dirty="0" err="1" smtClean="0"/>
              <a:t>i</a:t>
            </a:r>
            <a:r>
              <a:rPr lang="en-US" dirty="0" smtClean="0"/>
              <a:t> in name:   (</a:t>
            </a:r>
            <a:r>
              <a:rPr lang="en-US" dirty="0" err="1" smtClean="0"/>
              <a:t>i</a:t>
            </a:r>
            <a:r>
              <a:rPr lang="en-US" dirty="0" smtClean="0"/>
              <a:t> gets each character in the string in that order)</a:t>
            </a:r>
          </a:p>
          <a:p>
            <a:pPr lvl="1"/>
            <a:r>
              <a:rPr lang="en-US" dirty="0" smtClean="0"/>
              <a:t>(future) a file-  for </a:t>
            </a:r>
            <a:r>
              <a:rPr lang="en-US" dirty="0" err="1" smtClean="0"/>
              <a:t>myline</a:t>
            </a:r>
            <a:r>
              <a:rPr lang="en-US" dirty="0" smtClean="0"/>
              <a:t> in </a:t>
            </a:r>
            <a:r>
              <a:rPr lang="en-US" dirty="0" err="1" smtClean="0"/>
              <a:t>infile</a:t>
            </a:r>
            <a:r>
              <a:rPr lang="en-US" dirty="0" smtClean="0"/>
              <a:t>:  (</a:t>
            </a:r>
            <a:r>
              <a:rPr lang="en-US" dirty="0" err="1" smtClean="0"/>
              <a:t>myline</a:t>
            </a:r>
            <a:r>
              <a:rPr lang="en-US" dirty="0" smtClean="0"/>
              <a:t> gets each line in the file in turn)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2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while Boolean condition: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body statements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Boolean condition is just like the ones in the if statements</a:t>
            </a:r>
          </a:p>
          <a:p>
            <a:r>
              <a:rPr lang="en-US" dirty="0" smtClean="0"/>
              <a:t>The body has to have at least one line, it can be as long as you like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752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executing, the Boolean condition at the top is done first</a:t>
            </a:r>
          </a:p>
          <a:p>
            <a:r>
              <a:rPr lang="en-US" dirty="0" smtClean="0"/>
              <a:t>If it’s False, the body is skipped and execution continues with the next statement after the body (so the body may not be executed at all!) This is why a while loop is called a “pre-test” loop</a:t>
            </a:r>
          </a:p>
          <a:p>
            <a:r>
              <a:rPr lang="en-US" dirty="0" smtClean="0"/>
              <a:t>If the test is True, the body is executed the whole way through, then the Boolean condition at the top is evaluated again</a:t>
            </a:r>
          </a:p>
          <a:p>
            <a:r>
              <a:rPr lang="en-US" dirty="0" smtClean="0"/>
              <a:t>As long as the test stays True, the body will be executed </a:t>
            </a:r>
          </a:p>
          <a:p>
            <a:r>
              <a:rPr lang="en-US" dirty="0" smtClean="0"/>
              <a:t>It is possible to have an infinite loop, if the condition never changes – this is a bug!</a:t>
            </a:r>
          </a:p>
        </p:txBody>
      </p:sp>
    </p:spTree>
    <p:extLst>
      <p:ext uri="{BB962C8B-B14F-4D97-AF65-F5344CB8AC3E}">
        <p14:creationId xmlns:p14="http://schemas.microsoft.com/office/powerpoint/2010/main" val="199653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statement semantics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457" y="1825625"/>
            <a:ext cx="3915085" cy="4351338"/>
          </a:xfrm>
        </p:spPr>
      </p:pic>
    </p:spTree>
    <p:extLst>
      <p:ext uri="{BB962C8B-B14F-4D97-AF65-F5344CB8AC3E}">
        <p14:creationId xmlns:p14="http://schemas.microsoft.com/office/powerpoint/2010/main" val="34531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while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control a while loop with a counter</a:t>
            </a:r>
          </a:p>
          <a:p>
            <a:pPr lvl="1"/>
            <a:r>
              <a:rPr lang="en-US" dirty="0" smtClean="0"/>
              <a:t>It is a little more code than for the equivalent for loop</a:t>
            </a:r>
          </a:p>
          <a:p>
            <a:r>
              <a:rPr lang="en-US" dirty="0" smtClean="0"/>
              <a:t>The other way to control a while loop is more general</a:t>
            </a:r>
          </a:p>
          <a:p>
            <a:pPr lvl="1"/>
            <a:r>
              <a:rPr lang="en-US" dirty="0" smtClean="0"/>
              <a:t>Any condition can be used as the Boolean expression at the top</a:t>
            </a:r>
          </a:p>
          <a:p>
            <a:pPr lvl="1"/>
            <a:r>
              <a:rPr lang="en-US" dirty="0" smtClean="0"/>
              <a:t>You can use user input (see Sentinel Logic)</a:t>
            </a:r>
          </a:p>
          <a:p>
            <a:pPr lvl="1"/>
            <a:r>
              <a:rPr lang="en-US" dirty="0" smtClean="0"/>
              <a:t>You can use calculations (“until the number reaches a given value”)</a:t>
            </a:r>
          </a:p>
          <a:p>
            <a:pPr lvl="1"/>
            <a:r>
              <a:rPr lang="en-US" dirty="0" smtClean="0"/>
              <a:t>You can use a flag that indicates some condition that occurred inside the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79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422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While loops</vt:lpstr>
      <vt:lpstr>Iteration</vt:lpstr>
      <vt:lpstr>For loops</vt:lpstr>
      <vt:lpstr>While loop syntax</vt:lpstr>
      <vt:lpstr>While loop semantics</vt:lpstr>
      <vt:lpstr>While statement semantics</vt:lpstr>
      <vt:lpstr>Controlling while loops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While loops</dc:title>
  <dc:creator>Debby</dc:creator>
  <cp:lastModifiedBy>Debby</cp:lastModifiedBy>
  <cp:revision>7</cp:revision>
  <dcterms:created xsi:type="dcterms:W3CDTF">2014-07-03T16:52:13Z</dcterms:created>
  <dcterms:modified xsi:type="dcterms:W3CDTF">2014-07-03T19:19:52Z</dcterms:modified>
</cp:coreProperties>
</file>